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72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online-стратегии 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Выбранная платформа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29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Сервер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rgbClr val="0070C0"/>
                </a:solidFill>
              </a:rPr>
              <a:t>Клиент</a:t>
            </a:r>
            <a:endParaRPr lang="ru-RU" sz="2800" b="1" u="sng" dirty="0">
              <a:solidFill>
                <a:srgbClr val="0070C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 l="41250" t="16197" r="42500" b="76560"/>
          <a:stretch>
            <a:fillRect/>
          </a:stretch>
        </p:blipFill>
        <p:spPr bwMode="auto">
          <a:xfrm>
            <a:off x="1295400" y="1981200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8800" y="1981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 l="18125" t="12072" r="65000" b="80684"/>
          <a:stretch>
            <a:fillRect/>
          </a:stretch>
        </p:blipFill>
        <p:spPr bwMode="auto">
          <a:xfrm>
            <a:off x="5715000" y="2438400"/>
            <a:ext cx="2057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 l="1250" t="11268" r="90625" b="84708"/>
          <a:stretch>
            <a:fillRect/>
          </a:stretch>
        </p:blipFill>
        <p:spPr bwMode="auto">
          <a:xfrm>
            <a:off x="1295400" y="2895600"/>
            <a:ext cx="15849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 l="3750" t="12173" r="83750" b="82193"/>
          <a:stretch>
            <a:fillRect/>
          </a:stretch>
        </p:blipFill>
        <p:spPr bwMode="auto">
          <a:xfrm>
            <a:off x="1295400" y="3657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295400" y="44196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</a:rPr>
              <a:t>JavaScript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Описание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use_case_diagram.png"/>
          <p:cNvPicPr/>
          <p:nvPr/>
        </p:nvPicPr>
        <p:blipFill>
          <a:blip r:embed="rId4" cstate="print"/>
          <a:srcRect l="5987" t="4279" r="26453" b="14189"/>
          <a:stretch>
            <a:fillRect/>
          </a:stretch>
        </p:blipFill>
        <p:spPr bwMode="auto">
          <a:xfrm>
            <a:off x="609600" y="1371600"/>
            <a:ext cx="3200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43200" y="2286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Определение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7073" t="8490" r="12454" b="14897"/>
          <a:stretch>
            <a:fillRect/>
          </a:stretch>
        </p:blipFill>
        <p:spPr bwMode="auto">
          <a:xfrm>
            <a:off x="4149726" y="3352800"/>
            <a:ext cx="4841874" cy="33201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4876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4685080" cy="33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948690"/>
            <a:ext cx="83058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стратегии, использующей реальные карты и учитывающей рельеф местности и определение окружения  </a:t>
            </a:r>
            <a:r>
              <a:rPr kumimoji="0" lang="ru-RU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4" cstate="print"/>
          <a:srcRect t="4023"/>
          <a:stretch>
            <a:fillRect/>
          </a:stretch>
        </p:blipFill>
        <p:spPr bwMode="auto">
          <a:xfrm>
            <a:off x="762000" y="1524000"/>
            <a:ext cx="448874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438400" y="106680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 на реальных картах</a:t>
            </a:r>
            <a:endParaRPr lang="ru-RU" sz="2000" i="1" dirty="0">
              <a:solidFill>
                <a:srgbClr val="0070C0"/>
              </a:solidFill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1600200"/>
            <a:ext cx="29241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13" name="TextBox 12"/>
          <p:cNvSpPr txBox="1"/>
          <p:nvPr/>
        </p:nvSpPr>
        <p:spPr>
          <a:xfrm>
            <a:off x="914400" y="4876800"/>
            <a:ext cx="7848600" cy="1323439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Создание </a:t>
            </a:r>
            <a:r>
              <a:rPr lang="en-US" sz="2000" i="1" dirty="0" smtClean="0">
                <a:solidFill>
                  <a:srgbClr val="0070C0"/>
                </a:solidFill>
              </a:rPr>
              <a:t>online </a:t>
            </a:r>
            <a:r>
              <a:rPr lang="ru-RU" sz="2000" i="1" dirty="0" smtClean="0">
                <a:solidFill>
                  <a:srgbClr val="0070C0"/>
                </a:solidFill>
              </a:rPr>
              <a:t>стратегии на картах с прокладкой маршрутов по реальным дорогам, использование данных рельефа, климатических данных, автоматическое определение окружения </a:t>
            </a:r>
            <a:r>
              <a:rPr lang="ru-RU" sz="20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000" i="1" dirty="0" smtClean="0">
                <a:solidFill>
                  <a:srgbClr val="0070C0"/>
                </a:solidFill>
              </a:rPr>
              <a:t>. Использование открытых данных </a:t>
            </a:r>
            <a:r>
              <a:rPr lang="en-US" sz="2000" i="1" dirty="0" err="1" smtClean="0">
                <a:solidFill>
                  <a:srgbClr val="0070C0"/>
                </a:solidFill>
              </a:rPr>
              <a:t>OpenStreetMap</a:t>
            </a:r>
            <a:endParaRPr lang="ru-RU" sz="20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online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стратегии 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447800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MONOPOLY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3776663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PARALLEL KINGDOM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143000"/>
            <a:ext cx="3364865" cy="245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143000"/>
            <a:ext cx="3581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 r="49117"/>
          <a:stretch>
            <a:fillRect/>
          </a:stretch>
        </p:blipFill>
        <p:spPr bwMode="auto">
          <a:xfrm>
            <a:off x="1066800" y="3962400"/>
            <a:ext cx="274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43000" y="2819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2895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371219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471</Words>
  <PresentationFormat>Экран (4:3)</PresentationFormat>
  <Paragraphs>126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70</cp:revision>
  <dcterms:created xsi:type="dcterms:W3CDTF">2015-05-27T06:02:20Z</dcterms:created>
  <dcterms:modified xsi:type="dcterms:W3CDTF">2015-06-02T16:15:19Z</dcterms:modified>
</cp:coreProperties>
</file>